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2" r:id="rId4"/>
    <p:sldId id="300" r:id="rId5"/>
    <p:sldId id="306" r:id="rId6"/>
    <p:sldId id="302" r:id="rId7"/>
    <p:sldId id="307" r:id="rId8"/>
    <p:sldId id="30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208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8881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528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754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08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Love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988108"/>
            <a:ext cx="8458200" cy="486989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I have all the eloquence of angels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do not have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simply a gong booming or a </a:t>
            </a:r>
            <a:r>
              <a:rPr lang="en-AU" i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</a:t>
            </a: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ymbal clashing.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I have the gift of the prophecy,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Understand all the mysteries there are,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I have faith enough to move mountains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do not have love, I am nothing at all.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I give away everything that I possess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do not have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i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It will do me no good whatsoever.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Love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reason, love is the key.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answer for you and </a:t>
            </a:r>
            <a:r>
              <a:rPr lang="en-AU" b="1" dirty="0">
                <a:solidFill>
                  <a:srgbClr val="FFFFFF"/>
                </a:solidFill>
                <a:ea typeface="ＭＳ Ｐゴシック" pitchFamily="34" charset="-128"/>
              </a:rPr>
              <a:t>f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or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lasts forever, love has no end.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I’m </a:t>
            </a:r>
            <a:r>
              <a:rPr lang="en-AU" b="1" dirty="0" err="1" smtClean="0">
                <a:solidFill>
                  <a:srgbClr val="FFFFFF"/>
                </a:solidFill>
                <a:ea typeface="ＭＳ Ｐゴシック" pitchFamily="34" charset="-128"/>
              </a:rPr>
              <a:t>tellin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’ you people that you can depend on love.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Oh love, love, love, love, love, love.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078606"/>
            <a:ext cx="8534400" cy="47007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Love is always patient and kind.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It is never jealous, boastful or conceited.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Love is never rude of selfish.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It is not easily angered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And keeps no record of wrongs.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Love does not delight in evil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But rejoices with the truth.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It is always ready to excuse, to trust, to hope,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And to endure whatever comes.</a:t>
            </a:r>
            <a:endParaRPr lang="en-US" i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9779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reason, love is the key.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answer for you and </a:t>
            </a:r>
            <a:r>
              <a:rPr lang="en-AU" b="1" dirty="0">
                <a:solidFill>
                  <a:srgbClr val="FFFFFF"/>
                </a:solidFill>
                <a:ea typeface="ＭＳ Ｐゴシック" pitchFamily="34" charset="-128"/>
              </a:rPr>
              <a:t>f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or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lasts forever, love has no end.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I’m </a:t>
            </a:r>
            <a:r>
              <a:rPr lang="en-AU" b="1" dirty="0" err="1" smtClean="0">
                <a:solidFill>
                  <a:srgbClr val="FFFFFF"/>
                </a:solidFill>
                <a:ea typeface="ＭＳ Ｐゴシック" pitchFamily="34" charset="-128"/>
              </a:rPr>
              <a:t>tellin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’ you people that you can depend on love.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Oh love, love, love, love, love, love.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7329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32469"/>
            <a:ext cx="8534400" cy="1593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There are three things that last: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Faith, hope and love;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And the greatest of these is love.</a:t>
            </a:r>
            <a:endParaRPr lang="en-US" i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7334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reason, love is the key.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answer for you and </a:t>
            </a:r>
            <a:r>
              <a:rPr lang="en-AU" b="1" dirty="0">
                <a:solidFill>
                  <a:srgbClr val="FFFFFF"/>
                </a:solidFill>
                <a:ea typeface="ＭＳ Ｐゴシック" pitchFamily="34" charset="-128"/>
              </a:rPr>
              <a:t>f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or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lasts forever, love has no end.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I’m </a:t>
            </a:r>
            <a:r>
              <a:rPr lang="en-AU" b="1" dirty="0" err="1" smtClean="0">
                <a:solidFill>
                  <a:srgbClr val="FFFFFF"/>
                </a:solidFill>
                <a:ea typeface="ＭＳ Ｐゴシック" pitchFamily="34" charset="-128"/>
              </a:rPr>
              <a:t>tellin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’ you people that you can depend on love.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Oh love, love, love, love, love, love.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4558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778599"/>
            <a:ext cx="8534400" cy="231680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reason, love is the key.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is the answer for you and </a:t>
            </a:r>
            <a:r>
              <a:rPr lang="en-AU" b="1" dirty="0">
                <a:solidFill>
                  <a:srgbClr val="FFFFFF"/>
                </a:solidFill>
                <a:ea typeface="ＭＳ Ｐゴシック" pitchFamily="34" charset="-128"/>
              </a:rPr>
              <a:t>f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or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Love lasts forever, love has no end.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I’m </a:t>
            </a:r>
            <a:r>
              <a:rPr lang="en-AU" b="1" dirty="0" err="1" smtClean="0">
                <a:solidFill>
                  <a:srgbClr val="FFFFFF"/>
                </a:solidFill>
                <a:ea typeface="ＭＳ Ｐゴシック" pitchFamily="34" charset="-128"/>
              </a:rPr>
              <a:t>tellin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’ you people that you can depend on love.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Oh love, love, love, love, love, love.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Love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568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417</Words>
  <Application>Microsoft Office PowerPoint</Application>
  <PresentationFormat>Widescreen</PresentationFormat>
  <Paragraphs>55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11</cp:revision>
  <dcterms:created xsi:type="dcterms:W3CDTF">2016-01-28T04:16:50Z</dcterms:created>
  <dcterms:modified xsi:type="dcterms:W3CDTF">2016-02-04T07:08:28Z</dcterms:modified>
</cp:coreProperties>
</file>